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BD7DB5-EEDA-49BD-AD7C-EF2A263BA6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1256C60-010F-43A1-B3D3-60E6C76500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73EAF4-E677-4C5B-A9DD-D98657210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2C4B717-9EC8-4B84-8A1F-9EDEE9DAC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AE4CD2-267A-49A6-B481-562EADB6D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277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FE6165-8D23-482B-9099-CC7F4F3EC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6BB6557-39D3-4D93-9B63-887FA00138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99A0EE7-2475-4128-AAD9-A47C13203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D181E87-DFEA-4C9B-86CD-740DAF220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77E2E41-059A-4329-9E06-4B7ABC8AC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4316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9834B4B-C709-4618-878C-C5B056030F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4E6796E-A6B2-4698-B191-0512332779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A7336A8-723D-451D-9DA0-B22A75786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534D757-AD9C-43AB-B604-29FF0EEEF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FB43E49-C524-4FEA-83B7-AD336D0EE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8927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6D38F8-3821-47A8-8B94-4614EA91E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D77F49-F2AA-44F0-9458-510734C9B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2D3C434-3FA3-4DF8-988C-3CB2AC9F2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C0E366-1788-4B72-804D-A7A68853C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AE102D1-F2F3-4F17-8415-C850B309A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7025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A96B02-DEAB-4D18-A6A1-58B736F39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269C5A7-99F6-431C-9B2E-C04D097D2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612C5AE-4664-48AC-BE95-9E52F4541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E8BDEC-05DB-4B0E-B504-FE6ADC539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F20E9F1-8333-4591-8F0F-CE18C85D1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310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A967F-249A-4639-B46E-57C07C6AF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EE1B3C-1EA1-4B26-A0F6-BA9DF5B80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3363A12-8C4E-4428-B7CC-677D59BEBE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9DD186E-3B82-45EC-9D4C-5D68F8E4E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D57361B-3B58-41BE-919E-F734E869D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576CABE-A265-40E8-A5B9-1ADD55E59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1003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4F4376-B8D3-48F4-AA93-8ACD2A839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B27B63D-80B1-4B6B-B155-B1C586E6A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C1AAF17-ACD3-4C93-9C18-F43A31AF5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664D780-79DD-47B9-A676-65B278BFEC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D24BD22-AF22-4D5F-9566-AAEFAF51EF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F8407C0-BF73-4B1F-B379-9EC2B491A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E5495B-8A01-4E0C-8B24-69D1CF92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73AD1A0-A9DB-4BA1-9316-C118BA5CF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9937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71A730-9109-4F19-8C8B-BC0765272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29699CA-4634-416C-B7BF-214EC7C66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E426159-F185-4E7E-BE62-D6023162E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3AE4AE3-B340-469A-A534-6DA09259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4637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41E56A-BF1B-40B8-92B6-028327CF0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8DD5143-F4F8-47FF-9365-DFDD48F0C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E3901E9-DD72-4CFF-A7FA-FFB0471C4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480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32B4CA-5610-4CD4-B5BE-D24161D66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096D19A-217B-4CB1-86EC-08C329433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BAC9FCA-3FB7-4D66-BC2A-CC1F4FB79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A74251A-A6E3-436E-B129-065A67E5D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BC75AA3-436C-4B43-83D6-26CD732C2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99D7B22-E3DE-429F-AC0C-E2CA85A2E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2934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730DA5-11DA-45AA-A57E-CA8DA5D32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B29E691-043E-4E82-87D9-04158E00B7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68EB57D-CB01-414D-9CB3-F5613F56B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B59F6AF-2873-44F4-9034-A8EE248D2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31792DC-1C4C-467E-A554-17EFCE113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F465F9E-D132-4F80-9494-91236F40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6662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E52608F-7B29-4ACD-927D-67FD178EF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5C9BF14-928C-4234-9255-6AD872E24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652E68-FC24-43B2-B64E-8C26F71423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D28E9-4112-4F31-BD80-D8EB770D4D58}" type="datetimeFigureOut">
              <a:rPr kumimoji="1" lang="ja-JP" altLang="en-US" smtClean="0"/>
              <a:t>2021/8/10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2F41D4-A1A8-4573-A36E-AC69BD1194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09E9DAC-0155-4FEB-9BC9-4F1280E9A3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7BEA4-0470-42B5-8AC4-4835943258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630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8BD4E1-75DF-4E53-8E66-42BCA89685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AD9C887-EBB8-41C1-9F0E-B0393C0633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4007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4299A460-A493-408A-81E8-A64F9823AA64}"/>
              </a:ext>
            </a:extLst>
          </p:cNvPr>
          <p:cNvGrpSpPr/>
          <p:nvPr/>
        </p:nvGrpSpPr>
        <p:grpSpPr>
          <a:xfrm>
            <a:off x="683302" y="1023356"/>
            <a:ext cx="10825395" cy="4811288"/>
            <a:chOff x="1" y="-2"/>
            <a:chExt cx="10825395" cy="4811288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4CDDD472-6A93-442D-AF42-63516EABA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6615522" y="601412"/>
              <a:ext cx="4811285" cy="3608463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8D6F1204-429B-46CD-9501-42150AF654DF}"/>
                </a:ext>
              </a:extLst>
            </p:cNvPr>
            <p:cNvGrpSpPr/>
            <p:nvPr/>
          </p:nvGrpSpPr>
          <p:grpSpPr>
            <a:xfrm>
              <a:off x="1" y="-2"/>
              <a:ext cx="7216932" cy="4811288"/>
              <a:chOff x="1" y="-2"/>
              <a:chExt cx="7216932" cy="4811288"/>
            </a:xfrm>
          </p:grpSpPr>
          <p:pic>
            <p:nvPicPr>
              <p:cNvPr id="5" name="図 4">
                <a:extLst>
                  <a:ext uri="{FF2B5EF4-FFF2-40B4-BE49-F238E27FC236}">
                    <a16:creationId xmlns:a16="http://schemas.microsoft.com/office/drawing/2014/main" id="{958C56AE-C096-4FAA-99EC-83A3E53DBD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-601410" y="601411"/>
                <a:ext cx="4811286" cy="3608464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9" name="図 8">
                <a:extLst>
                  <a:ext uri="{FF2B5EF4-FFF2-40B4-BE49-F238E27FC236}">
                    <a16:creationId xmlns:a16="http://schemas.microsoft.com/office/drawing/2014/main" id="{D68F0F89-5A85-4777-80BB-657846C0D8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3007056" y="601409"/>
                <a:ext cx="4811287" cy="3608466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3613696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A29FC159-9E3E-4D13-8432-8F1458B23677}"/>
              </a:ext>
            </a:extLst>
          </p:cNvPr>
          <p:cNvGrpSpPr/>
          <p:nvPr/>
        </p:nvGrpSpPr>
        <p:grpSpPr>
          <a:xfrm>
            <a:off x="952500" y="0"/>
            <a:ext cx="10287000" cy="6858000"/>
            <a:chOff x="886728" y="220133"/>
            <a:chExt cx="10287000" cy="685800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5AB82690-9D80-4AC2-B7FC-8B88FF26B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9478" y="1077383"/>
              <a:ext cx="6858000" cy="5143500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blurRad="254000" algn="bl" rotWithShape="0">
                <a:srgbClr val="000000">
                  <a:alpha val="43000"/>
                </a:srgbClr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9C9C5A95-71EC-4489-8823-3A824A4DA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172978" y="1077383"/>
              <a:ext cx="6858000" cy="5143500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blurRad="254000" algn="bl" rotWithShape="0">
                <a:srgbClr val="000000">
                  <a:alpha val="43000"/>
                </a:srgbClr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</p:grpSp>
    </p:spTree>
    <p:extLst>
      <p:ext uri="{BB962C8B-B14F-4D97-AF65-F5344CB8AC3E}">
        <p14:creationId xmlns:p14="http://schemas.microsoft.com/office/powerpoint/2010/main" val="1618775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0</Words>
  <Application>Microsoft Office PowerPoint</Application>
  <PresentationFormat>ワイド画面</PresentationFormat>
  <Paragraphs>0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尾関　智子</dc:creator>
  <cp:lastModifiedBy>尾関　智子</cp:lastModifiedBy>
  <cp:revision>3</cp:revision>
  <dcterms:created xsi:type="dcterms:W3CDTF">2021-08-10T01:36:54Z</dcterms:created>
  <dcterms:modified xsi:type="dcterms:W3CDTF">2021-08-10T06:00:20Z</dcterms:modified>
</cp:coreProperties>
</file>

<file path=docProps/thumbnail.jpeg>
</file>